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86" r:id="rId3"/>
    <p:sldId id="287" r:id="rId4"/>
    <p:sldId id="288" r:id="rId5"/>
    <p:sldId id="289" r:id="rId6"/>
    <p:sldId id="290" r:id="rId7"/>
    <p:sldId id="292" r:id="rId8"/>
    <p:sldId id="294" r:id="rId9"/>
    <p:sldId id="295" r:id="rId10"/>
    <p:sldId id="296" r:id="rId11"/>
    <p:sldId id="293" r:id="rId12"/>
    <p:sldId id="298" r:id="rId13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17">
          <p15:clr>
            <a:srgbClr val="A4A3A4"/>
          </p15:clr>
        </p15:guide>
        <p15:guide id="2" orient="horz" pos="757">
          <p15:clr>
            <a:srgbClr val="A4A3A4"/>
          </p15:clr>
        </p15:guide>
        <p15:guide id="3" orient="horz" pos="3657">
          <p15:clr>
            <a:srgbClr val="A4A3A4"/>
          </p15:clr>
        </p15:guide>
        <p15:guide id="4" orient="horz" pos="2387">
          <p15:clr>
            <a:srgbClr val="A4A3A4"/>
          </p15:clr>
        </p15:guide>
        <p15:guide id="5" pos="567">
          <p15:clr>
            <a:srgbClr val="A4A3A4"/>
          </p15:clr>
        </p15:guide>
        <p15:guide id="6" pos="5193">
          <p15:clr>
            <a:srgbClr val="A4A3A4"/>
          </p15:clr>
        </p15:guide>
        <p15:guide id="7" pos="3007">
          <p15:clr>
            <a:srgbClr val="A4A3A4"/>
          </p15:clr>
        </p15:guide>
        <p15:guide id="8" pos="2733">
          <p15:clr>
            <a:srgbClr val="A4A3A4"/>
          </p15:clr>
        </p15:guide>
        <p15:guide id="9" pos="16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5" autoAdjust="0"/>
    <p:restoredTop sz="94617" autoAdjust="0"/>
  </p:normalViewPr>
  <p:slideViewPr>
    <p:cSldViewPr>
      <p:cViewPr varScale="1">
        <p:scale>
          <a:sx n="66" d="100"/>
          <a:sy n="66" d="100"/>
        </p:scale>
        <p:origin x="1470" y="66"/>
      </p:cViewPr>
      <p:guideLst>
        <p:guide orient="horz" pos="1117"/>
        <p:guide orient="horz" pos="757"/>
        <p:guide orient="horz" pos="3657"/>
        <p:guide orient="horz" pos="2387"/>
        <p:guide pos="567"/>
        <p:guide pos="5193"/>
        <p:guide pos="3007"/>
        <p:guide pos="2733"/>
        <p:guide pos="16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-258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6372521B-14B7-40B8-B19E-81632E2E1A52}" type="datetimeFigureOut">
              <a:rPr lang="de-DE"/>
              <a:pPr>
                <a:defRPr/>
              </a:pPr>
              <a:t>23.06.2016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6426383-4397-42C4-8F4F-347170781366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762894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5D497F1E-AE51-4FE8-9967-26AF8E89C648}" type="datetimeFigureOut">
              <a:rPr lang="de-DE"/>
              <a:pPr>
                <a:defRPr/>
              </a:pPr>
              <a:t>23.06.2016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 smtClean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 smtClean="0"/>
              <a:t>Textmasterformate durch Klicken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762CBA29-79BB-470D-8BB5-164F0C2D1A33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459510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AT" altLang="de-DE" smtClean="0"/>
          </a:p>
        </p:txBody>
      </p:sp>
    </p:spTree>
    <p:extLst>
      <p:ext uri="{BB962C8B-B14F-4D97-AF65-F5344CB8AC3E}">
        <p14:creationId xmlns:p14="http://schemas.microsoft.com/office/powerpoint/2010/main" val="2267428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AT" altLang="de-DE" smtClean="0"/>
          </a:p>
        </p:txBody>
      </p:sp>
    </p:spTree>
    <p:extLst>
      <p:ext uri="{BB962C8B-B14F-4D97-AF65-F5344CB8AC3E}">
        <p14:creationId xmlns:p14="http://schemas.microsoft.com/office/powerpoint/2010/main" val="1673959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AT" altLang="de-DE" smtClean="0"/>
          </a:p>
        </p:txBody>
      </p:sp>
    </p:spTree>
    <p:extLst>
      <p:ext uri="{BB962C8B-B14F-4D97-AF65-F5344CB8AC3E}">
        <p14:creationId xmlns:p14="http://schemas.microsoft.com/office/powerpoint/2010/main" val="4292979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AT" altLang="de-DE" smtClean="0"/>
          </a:p>
        </p:txBody>
      </p:sp>
    </p:spTree>
    <p:extLst>
      <p:ext uri="{BB962C8B-B14F-4D97-AF65-F5344CB8AC3E}">
        <p14:creationId xmlns:p14="http://schemas.microsoft.com/office/powerpoint/2010/main" val="198939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AT" altLang="de-DE" smtClean="0"/>
          </a:p>
        </p:txBody>
      </p:sp>
    </p:spTree>
    <p:extLst>
      <p:ext uri="{BB962C8B-B14F-4D97-AF65-F5344CB8AC3E}">
        <p14:creationId xmlns:p14="http://schemas.microsoft.com/office/powerpoint/2010/main" val="2647717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AT" altLang="de-DE" smtClean="0"/>
          </a:p>
        </p:txBody>
      </p:sp>
    </p:spTree>
    <p:extLst>
      <p:ext uri="{BB962C8B-B14F-4D97-AF65-F5344CB8AC3E}">
        <p14:creationId xmlns:p14="http://schemas.microsoft.com/office/powerpoint/2010/main" val="10227613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de-AT" altLang="de-DE" smtClean="0"/>
          </a:p>
        </p:txBody>
      </p:sp>
    </p:spTree>
    <p:extLst>
      <p:ext uri="{BB962C8B-B14F-4D97-AF65-F5344CB8AC3E}">
        <p14:creationId xmlns:p14="http://schemas.microsoft.com/office/powerpoint/2010/main" val="3537067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1" descr="FHO_Students_PPT_Hagenberg_Bildleis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hteck 4"/>
          <p:cNvSpPr/>
          <p:nvPr/>
        </p:nvSpPr>
        <p:spPr>
          <a:xfrm>
            <a:off x="0" y="5929313"/>
            <a:ext cx="8429625" cy="92868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/>
          </a:p>
        </p:txBody>
      </p:sp>
      <p:pic>
        <p:nvPicPr>
          <p:cNvPr id="6" name="Picture 33" descr="FHO_HB_Students-PPT_Fußzei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922963"/>
            <a:ext cx="80391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hteck 6"/>
          <p:cNvSpPr/>
          <p:nvPr/>
        </p:nvSpPr>
        <p:spPr>
          <a:xfrm>
            <a:off x="6572250" y="214313"/>
            <a:ext cx="2143125" cy="128587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de-DE"/>
          </a:p>
        </p:txBody>
      </p:sp>
      <p:sp>
        <p:nvSpPr>
          <p:cNvPr id="8" name="Rectangle 34"/>
          <p:cNvSpPr>
            <a:spLocks noChangeArrowheads="1"/>
          </p:cNvSpPr>
          <p:nvPr/>
        </p:nvSpPr>
        <p:spPr bwMode="auto">
          <a:xfrm>
            <a:off x="0" y="6578600"/>
            <a:ext cx="9144000" cy="279400"/>
          </a:xfrm>
          <a:prstGeom prst="rect">
            <a:avLst/>
          </a:prstGeom>
          <a:solidFill>
            <a:srgbClr val="9D0F1E"/>
          </a:soli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de-DE">
              <a:latin typeface="Arial" charset="0"/>
            </a:endParaRPr>
          </a:p>
        </p:txBody>
      </p:sp>
      <p:sp>
        <p:nvSpPr>
          <p:cNvPr id="9" name="Text Box 35"/>
          <p:cNvSpPr txBox="1">
            <a:spLocks noChangeArrowheads="1"/>
          </p:cNvSpPr>
          <p:nvPr/>
        </p:nvSpPr>
        <p:spPr bwMode="auto">
          <a:xfrm>
            <a:off x="1100138" y="6594475"/>
            <a:ext cx="3471862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</a:rPr>
              <a:t>Publikation von Studierenden der FH OÖ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42976" y="4143599"/>
            <a:ext cx="6852624" cy="523220"/>
          </a:xfrm>
        </p:spPr>
        <p:txBody>
          <a:bodyPr>
            <a:noAutofit/>
          </a:bodyPr>
          <a:lstStyle>
            <a:lvl1pPr algn="r">
              <a:defRPr sz="34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55600" y="4870800"/>
            <a:ext cx="6836400" cy="244800"/>
          </a:xfrm>
        </p:spPr>
        <p:txBody>
          <a:bodyPr>
            <a:noAutofit/>
          </a:bodyPr>
          <a:lstStyle>
            <a:lvl1pPr marL="0" indent="0" algn="r">
              <a:buNone/>
              <a:defRPr sz="1600" b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863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2000" y="1728788"/>
            <a:ext cx="7401600" cy="4076700"/>
          </a:xfrm>
        </p:spPr>
        <p:txBody>
          <a:bodyPr/>
          <a:lstStyle>
            <a:lvl1pPr marL="0" indent="0">
              <a:defRPr/>
            </a:lvl1pPr>
            <a:lvl5pPr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Fußzeilenplatzhalt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/>
              <a:t>Seite </a:t>
            </a:r>
            <a:fld id="{6BC03346-06AD-45B7-BDEF-AAF5B48BEDF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58348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2"/>
          <p:cNvSpPr>
            <a:spLocks noGrp="1"/>
          </p:cNvSpPr>
          <p:nvPr>
            <p:ph idx="12"/>
          </p:nvPr>
        </p:nvSpPr>
        <p:spPr>
          <a:xfrm>
            <a:off x="792001" y="1728788"/>
            <a:ext cx="3546637" cy="1604962"/>
          </a:xfrm>
        </p:spPr>
        <p:txBody>
          <a:bodyPr/>
          <a:lstStyle>
            <a:lvl1pPr marL="72000" indent="-72000">
              <a:defRPr/>
            </a:lvl1pPr>
            <a:lvl5pPr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400"/>
            <a:ext cx="5886450" cy="85725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792000" y="4141012"/>
            <a:ext cx="3546638" cy="1664475"/>
          </a:xfrm>
        </p:spPr>
        <p:txBody>
          <a:bodyPr/>
          <a:lstStyle>
            <a:lvl1pPr marL="432000" indent="-313200">
              <a:buSzPct val="110000"/>
              <a:buFontTx/>
              <a:buBlip>
                <a:blip r:embed="rId2"/>
              </a:buBlip>
              <a:defRPr sz="1600" b="0"/>
            </a:lvl1pPr>
            <a:lvl2pPr marL="666000" indent="-237600">
              <a:buSzPct val="90000"/>
              <a:buFontTx/>
              <a:buBlip>
                <a:blip r:embed="rId3"/>
              </a:buBlip>
              <a:defRPr sz="1600" b="0"/>
            </a:lvl2pPr>
            <a:lvl3pPr marL="882000" indent="-198000">
              <a:buClr>
                <a:srgbClr val="9D0F1E"/>
              </a:buClr>
              <a:buSzPct val="120000"/>
              <a:buFont typeface="Arial" pitchFamily="34" charset="0"/>
              <a:buChar char="–"/>
              <a:defRPr sz="1600" b="0"/>
            </a:lvl3pPr>
            <a:lvl4pPr indent="-3600">
              <a:buFontTx/>
              <a:buNone/>
              <a:defRPr sz="1600" b="0"/>
            </a:lvl4pPr>
            <a:lvl5pPr>
              <a:defRPr sz="1600" b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4141012"/>
            <a:ext cx="3581400" cy="1664475"/>
          </a:xfrm>
        </p:spPr>
        <p:txBody>
          <a:bodyPr/>
          <a:lstStyle>
            <a:lvl1pPr marL="432000" indent="-313200">
              <a:buSzPct val="110000"/>
              <a:buFontTx/>
              <a:buBlip>
                <a:blip r:embed="rId2"/>
              </a:buBlip>
              <a:defRPr sz="1600" b="0"/>
            </a:lvl1pPr>
            <a:lvl2pPr marL="666000" indent="-237600">
              <a:buSzPct val="90000"/>
              <a:buFontTx/>
              <a:buBlip>
                <a:blip r:embed="rId3"/>
              </a:buBlip>
              <a:defRPr sz="1600" b="0"/>
            </a:lvl2pPr>
            <a:lvl3pPr marL="882000" indent="-198000">
              <a:buClr>
                <a:srgbClr val="9D0F1E"/>
              </a:buClr>
              <a:buSzPct val="120000"/>
              <a:buFont typeface="Arial" pitchFamily="34" charset="0"/>
              <a:buChar char="–"/>
              <a:defRPr sz="1600" b="0"/>
            </a:lvl3pPr>
            <a:lvl4pPr indent="-3600">
              <a:buNone/>
              <a:defRPr sz="1600" b="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5" name="Inhaltsplatzhalter 2"/>
          <p:cNvSpPr>
            <a:spLocks noGrp="1"/>
          </p:cNvSpPr>
          <p:nvPr>
            <p:ph idx="22"/>
          </p:nvPr>
        </p:nvSpPr>
        <p:spPr>
          <a:xfrm>
            <a:off x="4680000" y="1728788"/>
            <a:ext cx="3576799" cy="1604962"/>
          </a:xfrm>
        </p:spPr>
        <p:txBody>
          <a:bodyPr/>
          <a:lstStyle>
            <a:lvl1pPr marL="72000" indent="-72000">
              <a:defRPr/>
            </a:lvl1pPr>
            <a:lvl5pPr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6" name="Inhaltsplatzhalter 2"/>
          <p:cNvSpPr>
            <a:spLocks noGrp="1"/>
          </p:cNvSpPr>
          <p:nvPr>
            <p:ph sz="half" idx="25"/>
          </p:nvPr>
        </p:nvSpPr>
        <p:spPr>
          <a:xfrm>
            <a:off x="792000" y="2357430"/>
            <a:ext cx="3546638" cy="1528763"/>
          </a:xfrm>
        </p:spPr>
        <p:txBody>
          <a:bodyPr/>
          <a:lstStyle>
            <a:lvl1pPr marL="432000" indent="-313200">
              <a:buSzPct val="110000"/>
              <a:buFontTx/>
              <a:buBlip>
                <a:blip r:embed="rId2"/>
              </a:buBlip>
              <a:defRPr sz="1600" b="0"/>
            </a:lvl1pPr>
            <a:lvl2pPr marL="666000" indent="-237600">
              <a:buSzPct val="90000"/>
              <a:buFontTx/>
              <a:buBlip>
                <a:blip r:embed="rId3"/>
              </a:buBlip>
              <a:defRPr sz="1600" b="0"/>
            </a:lvl2pPr>
            <a:lvl3pPr marL="882000" indent="-198000">
              <a:buClr>
                <a:srgbClr val="9D0F1E"/>
              </a:buClr>
              <a:buSzPct val="120000"/>
              <a:buFont typeface="Arial" pitchFamily="34" charset="0"/>
              <a:buChar char="–"/>
              <a:defRPr sz="1600" b="0"/>
            </a:lvl3pPr>
            <a:lvl4pPr indent="-3600">
              <a:buFontTx/>
              <a:buNone/>
              <a:defRPr sz="1600" b="0"/>
            </a:lvl4pPr>
            <a:lvl5pPr>
              <a:defRPr sz="1600" b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7" name="Inhaltsplatzhalter 3"/>
          <p:cNvSpPr>
            <a:spLocks noGrp="1"/>
          </p:cNvSpPr>
          <p:nvPr>
            <p:ph sz="half" idx="26"/>
          </p:nvPr>
        </p:nvSpPr>
        <p:spPr>
          <a:xfrm>
            <a:off x="4648200" y="2357430"/>
            <a:ext cx="3581400" cy="1533517"/>
          </a:xfrm>
        </p:spPr>
        <p:txBody>
          <a:bodyPr/>
          <a:lstStyle>
            <a:lvl1pPr marL="432000" indent="-313200">
              <a:buSzPct val="110000"/>
              <a:buFontTx/>
              <a:buBlip>
                <a:blip r:embed="rId2"/>
              </a:buBlip>
              <a:defRPr sz="1600" b="0"/>
            </a:lvl1pPr>
            <a:lvl2pPr marL="666000" indent="-237600">
              <a:buSzPct val="90000"/>
              <a:buFontTx/>
              <a:buBlip>
                <a:blip r:embed="rId3"/>
              </a:buBlip>
              <a:defRPr sz="1600" b="0"/>
            </a:lvl2pPr>
            <a:lvl3pPr marL="882000" indent="-198000">
              <a:buClr>
                <a:srgbClr val="9D0F1E"/>
              </a:buClr>
              <a:buSzPct val="120000"/>
              <a:buFont typeface="Arial" pitchFamily="34" charset="0"/>
              <a:buChar char="–"/>
              <a:defRPr sz="1600" b="0"/>
            </a:lvl3pPr>
            <a:lvl4pPr indent="-3600">
              <a:buNone/>
              <a:defRPr sz="1600" b="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/>
              <a:t>Seite </a:t>
            </a:r>
            <a:fld id="{DCC0306F-F5A8-4144-839F-6F6315429680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70000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2001" y="1728788"/>
            <a:ext cx="3708562" cy="4076700"/>
          </a:xfrm>
        </p:spPr>
        <p:txBody>
          <a:bodyPr/>
          <a:lstStyle>
            <a:lvl1pPr marL="72000" indent="-72000">
              <a:defRPr/>
            </a:lvl1pPr>
            <a:lvl5pPr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8" name="Inhaltsplatzhalter 3"/>
          <p:cNvSpPr>
            <a:spLocks noGrp="1"/>
          </p:cNvSpPr>
          <p:nvPr>
            <p:ph sz="half" idx="26"/>
          </p:nvPr>
        </p:nvSpPr>
        <p:spPr>
          <a:xfrm>
            <a:off x="4648200" y="1785938"/>
            <a:ext cx="3581400" cy="4019550"/>
          </a:xfrm>
        </p:spPr>
        <p:txBody>
          <a:bodyPr/>
          <a:lstStyle>
            <a:lvl1pPr marL="432000" indent="-313200">
              <a:buSzPct val="110000"/>
              <a:buFontTx/>
              <a:buBlip>
                <a:blip r:embed="rId2"/>
              </a:buBlip>
              <a:defRPr sz="1600" b="0"/>
            </a:lvl1pPr>
            <a:lvl2pPr marL="666000" indent="-237600">
              <a:buSzPct val="90000"/>
              <a:buFontTx/>
              <a:buBlip>
                <a:blip r:embed="rId3"/>
              </a:buBlip>
              <a:defRPr sz="1600" b="0"/>
            </a:lvl2pPr>
            <a:lvl3pPr marL="882000" indent="-198000">
              <a:buClr>
                <a:srgbClr val="9D0F1E"/>
              </a:buClr>
              <a:buSzPct val="120000"/>
              <a:buFont typeface="Arial" pitchFamily="34" charset="0"/>
              <a:buChar char="–"/>
              <a:defRPr sz="1600" b="0"/>
            </a:lvl3pPr>
            <a:lvl4pPr indent="-3600">
              <a:buNone/>
              <a:defRPr sz="1600" b="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/>
              <a:t>Seite </a:t>
            </a:r>
            <a:fld id="{450EB744-BE0E-48DD-8117-8B5716291A7D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73488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92000" y="1728788"/>
            <a:ext cx="7401600" cy="4076700"/>
          </a:xfrm>
        </p:spPr>
        <p:txBody>
          <a:bodyPr/>
          <a:lstStyle>
            <a:lvl1pPr marL="0" indent="0">
              <a:defRPr/>
            </a:lvl1pPr>
            <a:lvl5pPr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Inhaltsplatzhalter 2"/>
          <p:cNvSpPr>
            <a:spLocks noGrp="1"/>
          </p:cNvSpPr>
          <p:nvPr>
            <p:ph sz="half" idx="12"/>
          </p:nvPr>
        </p:nvSpPr>
        <p:spPr>
          <a:xfrm>
            <a:off x="792000" y="2357430"/>
            <a:ext cx="7451888" cy="3448058"/>
          </a:xfrm>
        </p:spPr>
        <p:txBody>
          <a:bodyPr/>
          <a:lstStyle>
            <a:lvl1pPr marL="432000" indent="-313200">
              <a:buSzPct val="110000"/>
              <a:buFontTx/>
              <a:buBlip>
                <a:blip r:embed="rId2"/>
              </a:buBlip>
              <a:defRPr sz="1600" b="0"/>
            </a:lvl1pPr>
            <a:lvl2pPr marL="666000" indent="-237600">
              <a:buSzPct val="90000"/>
              <a:buFontTx/>
              <a:buBlip>
                <a:blip r:embed="rId3"/>
              </a:buBlip>
              <a:defRPr sz="1600" b="0"/>
            </a:lvl2pPr>
            <a:lvl3pPr marL="882000" indent="-198000">
              <a:buClr>
                <a:srgbClr val="9D0F1E"/>
              </a:buClr>
              <a:buSzPct val="120000"/>
              <a:buFont typeface="Arial" pitchFamily="34" charset="0"/>
              <a:buChar char="–"/>
              <a:defRPr sz="1600" b="0"/>
            </a:lvl3pPr>
            <a:lvl4pPr indent="-3600">
              <a:buFontTx/>
              <a:buNone/>
              <a:defRPr sz="1600" b="0"/>
            </a:lvl4pPr>
            <a:lvl5pPr>
              <a:defRPr sz="1600" b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/>
              <a:t>Seite </a:t>
            </a:r>
            <a:fld id="{C3673D91-BBAF-438A-8308-63335708883E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00312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en-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64000" y="406800"/>
            <a:ext cx="5886000" cy="856800"/>
          </a:xfrm>
        </p:spPr>
        <p:txBody>
          <a:bodyPr>
            <a:noAutofit/>
          </a:bodyPr>
          <a:lstStyle>
            <a:lvl1pPr algn="l">
              <a:defRPr sz="3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844000" y="1728789"/>
            <a:ext cx="5399888" cy="414328"/>
          </a:xfrm>
        </p:spPr>
        <p:txBody>
          <a:bodyPr/>
          <a:lstStyle>
            <a:lvl1pPr marL="72000" indent="-72000">
              <a:buNone/>
              <a:defRPr>
                <a:solidFill>
                  <a:srgbClr val="C00000"/>
                </a:solidFill>
              </a:defRPr>
            </a:lvl1pPr>
            <a:lvl2pPr>
              <a:buFont typeface="Arial" pitchFamily="34" charset="0"/>
              <a:buNone/>
              <a:defRPr b="1"/>
            </a:lvl2pPr>
            <a:lvl3pPr>
              <a:buFont typeface="Arial" pitchFamily="34" charset="0"/>
              <a:buNone/>
              <a:defRPr/>
            </a:lvl3pPr>
            <a:lvl4pPr>
              <a:buNone/>
              <a:defRPr/>
            </a:lvl4pPr>
            <a:lvl5pPr>
              <a:buFont typeface="Arial" pitchFamily="34" charset="0"/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7" name="Inhaltsplatzhalter 2"/>
          <p:cNvSpPr>
            <a:spLocks noGrp="1"/>
          </p:cNvSpPr>
          <p:nvPr>
            <p:ph sz="half" idx="29"/>
          </p:nvPr>
        </p:nvSpPr>
        <p:spPr>
          <a:xfrm>
            <a:off x="792000" y="4141012"/>
            <a:ext cx="7451888" cy="1664475"/>
          </a:xfrm>
        </p:spPr>
        <p:txBody>
          <a:bodyPr/>
          <a:lstStyle>
            <a:lvl1pPr marL="432000" indent="-313200">
              <a:buSzPct val="110000"/>
              <a:buFontTx/>
              <a:buBlip>
                <a:blip r:embed="rId2"/>
              </a:buBlip>
              <a:defRPr sz="1600" b="0"/>
            </a:lvl1pPr>
            <a:lvl2pPr marL="666000" indent="-237600">
              <a:buSzPct val="90000"/>
              <a:buFontTx/>
              <a:buBlip>
                <a:blip r:embed="rId3"/>
              </a:buBlip>
              <a:defRPr sz="1600" b="0"/>
            </a:lvl2pPr>
            <a:lvl3pPr marL="882000" indent="-198000">
              <a:buClr>
                <a:srgbClr val="9D0F1E"/>
              </a:buClr>
              <a:buSzPct val="120000"/>
              <a:buFont typeface="Arial" pitchFamily="34" charset="0"/>
              <a:buChar char="–"/>
              <a:defRPr sz="1600" b="0"/>
            </a:lvl3pPr>
            <a:lvl4pPr indent="-3600">
              <a:buFontTx/>
              <a:buNone/>
              <a:defRPr sz="1600" b="0"/>
            </a:lvl4pPr>
            <a:lvl5pPr>
              <a:defRPr sz="1600" b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31"/>
          </p:nvPr>
        </p:nvSpPr>
        <p:spPr>
          <a:xfrm>
            <a:off x="2844000" y="2279651"/>
            <a:ext cx="5399888" cy="1497219"/>
          </a:xfrm>
        </p:spPr>
        <p:txBody>
          <a:bodyPr/>
          <a:lstStyle>
            <a:lvl1pPr marL="72000" indent="-72000">
              <a:buNone/>
              <a:defRPr sz="1600">
                <a:solidFill>
                  <a:schemeClr val="tx1"/>
                </a:solidFill>
              </a:defRPr>
            </a:lvl1pPr>
            <a:lvl2pPr>
              <a:buFont typeface="Arial" pitchFamily="34" charset="0"/>
              <a:buNone/>
              <a:defRPr b="1"/>
            </a:lvl2pPr>
            <a:lvl3pPr>
              <a:buFont typeface="Arial" pitchFamily="34" charset="0"/>
              <a:buNone/>
              <a:defRPr/>
            </a:lvl3pPr>
            <a:lvl4pPr>
              <a:buNone/>
              <a:defRPr/>
            </a:lvl4pPr>
            <a:lvl5pPr>
              <a:buFont typeface="Arial" pitchFamily="34" charset="0"/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sz="half" idx="25"/>
          </p:nvPr>
        </p:nvSpPr>
        <p:spPr>
          <a:xfrm>
            <a:off x="900113" y="1785938"/>
            <a:ext cx="1655762" cy="1990931"/>
          </a:xfrm>
        </p:spPr>
        <p:txBody>
          <a:bodyPr/>
          <a:lstStyle>
            <a:lvl1pPr marL="432000" indent="-313200">
              <a:buSzPct val="110000"/>
              <a:buFontTx/>
              <a:buBlip>
                <a:blip r:embed="rId2"/>
              </a:buBlip>
              <a:defRPr sz="1600" b="0"/>
            </a:lvl1pPr>
            <a:lvl2pPr marL="666000" indent="-237600">
              <a:buSzPct val="90000"/>
              <a:buFontTx/>
              <a:buBlip>
                <a:blip r:embed="rId3"/>
              </a:buBlip>
              <a:defRPr sz="1600" b="0"/>
            </a:lvl2pPr>
            <a:lvl3pPr marL="882000" indent="-198000">
              <a:buClr>
                <a:srgbClr val="9D0F1E"/>
              </a:buClr>
              <a:buSzPct val="120000"/>
              <a:buFont typeface="Arial" pitchFamily="34" charset="0"/>
              <a:buChar char="–"/>
              <a:defRPr sz="1600" b="0"/>
            </a:lvl3pPr>
            <a:lvl4pPr indent="-3600">
              <a:buFontTx/>
              <a:buNone/>
              <a:defRPr sz="1600" b="0"/>
            </a:lvl4pPr>
            <a:lvl5pPr>
              <a:defRPr sz="1600" b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altLang="de-DE"/>
              <a:t>Seite </a:t>
            </a:r>
            <a:fld id="{7491B817-9780-40FF-A894-12332598BB4E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38094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jpe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3" descr="FHO_Logo_students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238" y="446088"/>
            <a:ext cx="1262062" cy="1030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14" descr="FHO Linie für PPT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72200"/>
            <a:ext cx="8243888" cy="411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Titelplatzhalter 1"/>
          <p:cNvSpPr>
            <a:spLocks noGrp="1"/>
          </p:cNvSpPr>
          <p:nvPr>
            <p:ph type="title"/>
          </p:nvPr>
        </p:nvSpPr>
        <p:spPr bwMode="auto">
          <a:xfrm>
            <a:off x="863600" y="406400"/>
            <a:ext cx="588645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Titelmasterformat durch Klicken</a:t>
            </a:r>
            <a:br>
              <a:rPr lang="de-DE" altLang="de-DE" smtClean="0"/>
            </a:br>
            <a:r>
              <a:rPr lang="de-DE" altLang="de-DE" smtClean="0"/>
              <a:t>bearbeiten</a:t>
            </a:r>
          </a:p>
        </p:txBody>
      </p:sp>
      <p:sp>
        <p:nvSpPr>
          <p:cNvPr id="1029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792163" y="1728788"/>
            <a:ext cx="7400925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Textmasterformate durch Klicken bearbeiten</a:t>
            </a:r>
          </a:p>
          <a:p>
            <a:pPr lvl="1"/>
            <a:r>
              <a:rPr lang="de-DE" altLang="de-DE" smtClean="0"/>
              <a:t>Zweite Ebene</a:t>
            </a:r>
          </a:p>
          <a:p>
            <a:pPr lvl="2"/>
            <a:r>
              <a:rPr lang="de-DE" altLang="de-DE" smtClean="0"/>
              <a:t>Dritte Ebene</a:t>
            </a:r>
          </a:p>
          <a:p>
            <a:pPr lvl="3"/>
            <a:r>
              <a:rPr lang="de-DE" altLang="de-DE" smtClean="0"/>
              <a:t>Vierte Ebene</a:t>
            </a:r>
          </a:p>
          <a:p>
            <a:pPr lvl="4"/>
            <a:r>
              <a:rPr lang="de-DE" altLang="de-DE" smtClean="0"/>
              <a:t>Fünfte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900113" y="6261100"/>
            <a:ext cx="5835650" cy="21113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043613" y="6261100"/>
            <a:ext cx="1905000" cy="215900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800">
                <a:cs typeface="Arial" panose="020B0604020202020204" pitchFamily="34" charset="0"/>
              </a:defRPr>
            </a:lvl1pPr>
          </a:lstStyle>
          <a:p>
            <a:r>
              <a:rPr lang="de-DE" altLang="de-DE"/>
              <a:t>Seite </a:t>
            </a:r>
            <a:fld id="{31A565E9-A3AC-4B88-9549-F3BC732B1B3A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1" r:id="rId2"/>
    <p:sldLayoutId id="2147483780" r:id="rId3"/>
    <p:sldLayoutId id="2147483779" r:id="rId4"/>
    <p:sldLayoutId id="2147483778" r:id="rId5"/>
    <p:sldLayoutId id="2147483777" r:id="rId6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0"/>
        </a:spcAft>
        <a:buClr>
          <a:schemeClr val="bg1"/>
        </a:buClr>
        <a:buFont typeface="Arial" panose="020B0604020202020204" pitchFamily="34" charset="0"/>
        <a:buChar char=" "/>
        <a:defRPr sz="22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431800" indent="-312738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SzPct val="110000"/>
        <a:buBlip>
          <a:blip r:embed="rId10"/>
        </a:buBlip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665163" indent="-236538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SzPct val="90000"/>
        <a:buBlip>
          <a:blip r:embed="rId11"/>
        </a:buBlip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881063" indent="-196850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lr>
          <a:srgbClr val="9D0F1E"/>
        </a:buClr>
        <a:buSzPct val="120000"/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881063" indent="-3175" algn="l" rtl="0" eaLnBrk="0" fontAlgn="base" hangingPunct="0">
        <a:lnSpc>
          <a:spcPct val="110000"/>
        </a:lnSpc>
        <a:spcBef>
          <a:spcPct val="20000"/>
        </a:spcBef>
        <a:spcAft>
          <a:spcPct val="0"/>
        </a:spcAft>
        <a:buChar char="»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el 1"/>
          <p:cNvSpPr>
            <a:spLocks noGrp="1"/>
          </p:cNvSpPr>
          <p:nvPr>
            <p:ph type="ctrTitle"/>
          </p:nvPr>
        </p:nvSpPr>
        <p:spPr>
          <a:xfrm>
            <a:off x="1155700" y="4221163"/>
            <a:ext cx="6840538" cy="790575"/>
          </a:xfrm>
        </p:spPr>
        <p:txBody>
          <a:bodyPr/>
          <a:lstStyle/>
          <a:p>
            <a:pPr algn="ctr" eaLnBrk="1" hangingPunct="1"/>
            <a:r>
              <a:rPr lang="de-AT" altLang="de-DE" sz="3000" dirty="0" err="1" smtClean="0"/>
              <a:t>BA</a:t>
            </a:r>
            <a:r>
              <a:rPr lang="de-AT" altLang="de-DE" sz="3000" b="0" dirty="0" err="1" smtClean="0"/>
              <a:t>nd</a:t>
            </a:r>
            <a:r>
              <a:rPr lang="de-AT" altLang="de-DE" sz="3000" dirty="0" smtClean="0"/>
              <a:t> </a:t>
            </a:r>
            <a:r>
              <a:rPr lang="de-AT" altLang="de-DE" sz="3000" dirty="0" err="1" smtClean="0"/>
              <a:t>SE</a:t>
            </a:r>
            <a:r>
              <a:rPr lang="de-AT" altLang="de-DE" sz="3000" b="0" dirty="0" err="1" smtClean="0"/>
              <a:t>nsor</a:t>
            </a:r>
            <a:r>
              <a:rPr lang="de-AT" altLang="de-DE" sz="3000" b="0" dirty="0" smtClean="0"/>
              <a:t> </a:t>
            </a:r>
            <a:r>
              <a:rPr lang="de-AT" altLang="de-DE" sz="3000" dirty="0" smtClean="0"/>
              <a:t>L</a:t>
            </a:r>
            <a:r>
              <a:rPr lang="de-AT" altLang="de-DE" sz="3000" b="0" dirty="0" smtClean="0"/>
              <a:t>ibrary</a:t>
            </a:r>
            <a:r>
              <a:rPr lang="de-AT" altLang="de-DE" sz="3000" dirty="0" smtClean="0"/>
              <a:t> </a:t>
            </a:r>
            <a:endParaRPr lang="de-DE" altLang="de-DE" sz="3000" dirty="0" smtClean="0"/>
          </a:p>
        </p:txBody>
      </p:sp>
      <p:sp>
        <p:nvSpPr>
          <p:cNvPr id="3075" name="Untertitel 2"/>
          <p:cNvSpPr>
            <a:spLocks noGrp="1"/>
          </p:cNvSpPr>
          <p:nvPr>
            <p:ph type="subTitle" idx="1"/>
          </p:nvPr>
        </p:nvSpPr>
        <p:spPr>
          <a:xfrm>
            <a:off x="1155700" y="5200650"/>
            <a:ext cx="6835775" cy="244475"/>
          </a:xfrm>
        </p:spPr>
        <p:txBody>
          <a:bodyPr/>
          <a:lstStyle/>
          <a:p>
            <a:pPr eaLnBrk="1" hangingPunct="1"/>
            <a:r>
              <a:rPr lang="de-DE" altLang="de-DE" dirty="0" smtClean="0"/>
              <a:t>G. Haider, B. </a:t>
            </a:r>
            <a:r>
              <a:rPr lang="de-DE" altLang="de-DE" dirty="0" err="1" smtClean="0"/>
              <a:t>Prömmer</a:t>
            </a:r>
            <a:r>
              <a:rPr lang="de-DE" altLang="de-DE" dirty="0" smtClean="0"/>
              <a:t> für FH OÖ, Campus Hagenberg am </a:t>
            </a:r>
            <a:r>
              <a:rPr lang="de-DE" altLang="de-DE" dirty="0" smtClean="0"/>
              <a:t>25.06.2016</a:t>
            </a:r>
            <a:endParaRPr lang="de-DE" altLang="de-DE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 smtClean="0"/>
              <a:t>SliderControl</a:t>
            </a:r>
            <a:endParaRPr lang="de-AT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smtClean="0"/>
              <a:t>Seite </a:t>
            </a:r>
            <a:fld id="{6BC03346-06AD-45B7-BDEF-AAF5B48BEDFC}" type="slidenum">
              <a:rPr lang="de-DE" altLang="de-DE" smtClean="0"/>
              <a:pPr/>
              <a:t>10</a:t>
            </a:fld>
            <a:endParaRPr lang="de-DE" altLang="de-DE"/>
          </a:p>
        </p:txBody>
      </p:sp>
      <p:sp>
        <p:nvSpPr>
          <p:cNvPr id="7" name="Rechteck 6"/>
          <p:cNvSpPr/>
          <p:nvPr/>
        </p:nvSpPr>
        <p:spPr>
          <a:xfrm>
            <a:off x="611560" y="1884913"/>
            <a:ext cx="7704856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A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public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A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partial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A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class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A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ThisAddIn</a:t>
            </a:r>
            <a:endParaRPr lang="de-AT" sz="1400" dirty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A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A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HttpSelfHostServer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_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server</a:t>
            </a:r>
            <a:r>
              <a:rPr lang="de-A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de-A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AT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A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ThisAddIn_Startup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e-A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object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sender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System.</a:t>
            </a:r>
            <a:r>
              <a:rPr lang="de-A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EventArgs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e)</a:t>
            </a: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var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config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HttpSelfHostConfiguration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"http://localhost:5000</a:t>
            </a:r>
            <a:r>
              <a:rPr lang="en-US" sz="1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de-A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config.Routes.MapHttpRoute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de-AT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"API Default"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de-AT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</a:t>
            </a:r>
            <a:r>
              <a:rPr lang="de-AT" sz="14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api</a:t>
            </a:r>
            <a:r>
              <a:rPr lang="de-AT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/{</a:t>
            </a:r>
            <a:r>
              <a:rPr lang="de-AT" sz="14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controller</a:t>
            </a:r>
            <a:r>
              <a:rPr lang="de-AT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}/{</a:t>
            </a:r>
            <a:r>
              <a:rPr lang="de-AT" sz="14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action</a:t>
            </a:r>
            <a:r>
              <a:rPr lang="de-AT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}/{</a:t>
            </a:r>
            <a:r>
              <a:rPr lang="de-AT" sz="1400" dirty="0" err="1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</a:t>
            </a:r>
            <a:r>
              <a:rPr lang="de-AT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}"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</a:t>
            </a:r>
            <a:r>
              <a:rPr lang="de-A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 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id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de-A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RouteParameter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.Optional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A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});</a:t>
            </a:r>
            <a:endParaRPr lang="de-A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_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server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de-AT" sz="14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new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de-AT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HttpSelfHostServer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config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_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server.OpenAsync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().</a:t>
            </a:r>
            <a:r>
              <a:rPr lang="de-AT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Wait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A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de-AT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ThisAddIn_Shutdown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object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sender,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System.</a:t>
            </a:r>
            <a:r>
              <a:rPr lang="en-US" sz="14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EventArgs</a:t>
            </a:r>
            <a:r>
              <a: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e)</a:t>
            </a: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{</a:t>
            </a:r>
          </a:p>
          <a:p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</a:t>
            </a:r>
            <a:r>
              <a:rPr lang="de-AT" sz="1400" dirty="0"/>
              <a:t>_</a:t>
            </a:r>
            <a:r>
              <a:rPr lang="de-AT" sz="1400" dirty="0" err="1"/>
              <a:t>server</a:t>
            </a:r>
            <a:r>
              <a:rPr lang="de-AT" sz="1400" dirty="0"/>
              <a:t>?.</a:t>
            </a:r>
            <a:r>
              <a:rPr lang="de-AT" sz="1400" dirty="0" err="1"/>
              <a:t>Dispose</a:t>
            </a:r>
            <a:r>
              <a:rPr lang="de-AT" sz="1400" dirty="0" smtClean="0"/>
              <a:t>();</a:t>
            </a:r>
          </a:p>
          <a:p>
            <a:r>
              <a:rPr lang="de-A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de-AT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r>
              <a:rPr lang="de-AT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endParaRPr lang="de-AT" sz="1400" dirty="0"/>
          </a:p>
        </p:txBody>
      </p:sp>
    </p:spTree>
    <p:extLst>
      <p:ext uri="{BB962C8B-B14F-4D97-AF65-F5344CB8AC3E}">
        <p14:creationId xmlns:p14="http://schemas.microsoft.com/office/powerpoint/2010/main" val="2890916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Band </a:t>
            </a:r>
            <a:r>
              <a:rPr lang="de-AT" dirty="0" err="1" smtClean="0"/>
              <a:t>Tile</a:t>
            </a:r>
            <a:endParaRPr lang="de-AT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smtClean="0"/>
              <a:t>Seite </a:t>
            </a:r>
            <a:fld id="{6BC03346-06AD-45B7-BDEF-AAF5B48BEDFC}" type="slidenum">
              <a:rPr lang="de-DE" altLang="de-DE" smtClean="0"/>
              <a:pPr/>
              <a:t>11</a:t>
            </a:fld>
            <a:endParaRPr lang="de-DE" alt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/>
          <a:srcRect l="11416" t="21831" r="28259" b="24083"/>
          <a:stretch/>
        </p:blipFill>
        <p:spPr>
          <a:xfrm>
            <a:off x="713290" y="1818134"/>
            <a:ext cx="7704856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416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/>
          </p:nvPr>
        </p:nvSpPr>
        <p:spPr>
          <a:xfrm>
            <a:off x="863600" y="406400"/>
            <a:ext cx="5886450" cy="857250"/>
          </a:xfrm>
        </p:spPr>
        <p:txBody>
          <a:bodyPr/>
          <a:lstStyle/>
          <a:p>
            <a:r>
              <a:rPr lang="de-AT" altLang="de-DE" dirty="0" smtClean="0"/>
              <a:t>Erkenntnisse</a:t>
            </a:r>
            <a:endParaRPr lang="de-AT" altLang="de-DE" dirty="0" smtClean="0"/>
          </a:p>
        </p:txBody>
      </p:sp>
      <p:sp>
        <p:nvSpPr>
          <p:cNvPr id="36867" name="Rectangle 3"/>
          <p:cNvSpPr>
            <a:spLocks noGrp="1"/>
          </p:cNvSpPr>
          <p:nvPr>
            <p:ph type="body" idx="1"/>
          </p:nvPr>
        </p:nvSpPr>
        <p:spPr>
          <a:xfrm>
            <a:off x="792163" y="1728788"/>
            <a:ext cx="7400925" cy="4076700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de-DE" altLang="de-DE" sz="1800" dirty="0" smtClean="0"/>
              <a:t>Problem beim Wechseln der Devices </a:t>
            </a:r>
          </a:p>
          <a:p>
            <a:pPr lvl="2">
              <a:lnSpc>
                <a:spcPct val="150000"/>
              </a:lnSpc>
            </a:pPr>
            <a:r>
              <a:rPr lang="de-DE" altLang="de-DE" sz="1800" dirty="0" smtClean="0"/>
              <a:t>neues Pairing notwendig</a:t>
            </a:r>
          </a:p>
          <a:p>
            <a:pPr lvl="1">
              <a:lnSpc>
                <a:spcPct val="150000"/>
              </a:lnSpc>
            </a:pPr>
            <a:r>
              <a:rPr lang="de-DE" altLang="de-DE" sz="1800" dirty="0" smtClean="0"/>
              <a:t>Akkulaufzeit MS Band bei aktiver App</a:t>
            </a:r>
          </a:p>
          <a:p>
            <a:pPr lvl="2">
              <a:lnSpc>
                <a:spcPct val="150000"/>
              </a:lnSpc>
            </a:pPr>
            <a:r>
              <a:rPr lang="de-DE" altLang="de-DE" sz="1800" dirty="0" smtClean="0"/>
              <a:t>Max 2h</a:t>
            </a:r>
          </a:p>
          <a:p>
            <a:pPr lvl="1">
              <a:lnSpc>
                <a:spcPct val="150000"/>
              </a:lnSpc>
            </a:pPr>
            <a:r>
              <a:rPr lang="de-DE" altLang="de-DE" sz="1800" dirty="0" smtClean="0"/>
              <a:t>API eher unzuverlässig</a:t>
            </a:r>
          </a:p>
          <a:p>
            <a:pPr lvl="2">
              <a:lnSpc>
                <a:spcPct val="150000"/>
              </a:lnSpc>
            </a:pPr>
            <a:r>
              <a:rPr lang="de-DE" altLang="de-DE" sz="1800" dirty="0" smtClean="0"/>
              <a:t>Manchmal kommen Events von Sensoren nicht</a:t>
            </a:r>
          </a:p>
          <a:p>
            <a:pPr lvl="2">
              <a:lnSpc>
                <a:spcPct val="150000"/>
              </a:lnSpc>
            </a:pPr>
            <a:r>
              <a:rPr lang="de-DE" altLang="de-DE" sz="1800" dirty="0" smtClean="0"/>
              <a:t>Pausen zwischen den Events (könnte auch an BT liegen)</a:t>
            </a:r>
          </a:p>
          <a:p>
            <a:pPr lvl="1">
              <a:lnSpc>
                <a:spcPct val="150000"/>
              </a:lnSpc>
            </a:pPr>
            <a:r>
              <a:rPr lang="de-DE" altLang="de-DE" sz="1800" dirty="0" smtClean="0"/>
              <a:t>PPT als Admin oder Portfreigabe für </a:t>
            </a:r>
            <a:r>
              <a:rPr lang="de-DE" altLang="de-DE" sz="1800" dirty="0" err="1" smtClean="0"/>
              <a:t>WebAPI</a:t>
            </a:r>
            <a:endParaRPr lang="de-DE" altLang="de-DE" sz="1800" dirty="0" smtClean="0"/>
          </a:p>
          <a:p>
            <a:pPr lvl="1">
              <a:lnSpc>
                <a:spcPct val="150000"/>
              </a:lnSpc>
            </a:pPr>
            <a:r>
              <a:rPr lang="de-DE" altLang="de-DE" sz="1800" dirty="0" smtClean="0"/>
              <a:t>Gespeicherte Gesten in </a:t>
            </a:r>
            <a:r>
              <a:rPr lang="de-DE" altLang="de-DE" sz="1800" dirty="0" err="1" smtClean="0"/>
              <a:t>KnownFolder</a:t>
            </a:r>
            <a:endParaRPr lang="de-DE" altLang="de-DE" sz="1800" dirty="0" smtClean="0"/>
          </a:p>
          <a:p>
            <a:pPr lvl="1">
              <a:lnSpc>
                <a:spcPct val="150000"/>
              </a:lnSpc>
            </a:pPr>
            <a:endParaRPr lang="de-DE" altLang="de-DE" sz="1800" dirty="0" smtClean="0"/>
          </a:p>
        </p:txBody>
      </p:sp>
      <p:sp>
        <p:nvSpPr>
          <p:cNvPr id="36868" name="Foliennummernplatzhalter 4"/>
          <p:cNvSpPr txBox="1">
            <a:spLocks noGrp="1"/>
          </p:cNvSpPr>
          <p:nvPr/>
        </p:nvSpPr>
        <p:spPr bwMode="auto">
          <a:xfrm>
            <a:off x="6043613" y="6261100"/>
            <a:ext cx="1905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r>
              <a:rPr lang="de-DE" altLang="de-DE" sz="800">
                <a:cs typeface="Arial" panose="020B0604020202020204" pitchFamily="34" charset="0"/>
              </a:rPr>
              <a:t>Seite </a:t>
            </a:r>
            <a:fld id="{9888902D-9954-45D2-9DF3-0417F02462AC}" type="slidenum">
              <a:rPr lang="de-DE" altLang="de-DE" sz="800">
                <a:cs typeface="Arial" panose="020B0604020202020204" pitchFamily="34" charset="0"/>
              </a:rPr>
              <a:pPr algn="r" eaLnBrk="1" hangingPunct="1"/>
              <a:t>12</a:t>
            </a:fld>
            <a:endParaRPr lang="de-DE" altLang="de-DE" sz="80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813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/>
          </p:nvPr>
        </p:nvSpPr>
        <p:spPr>
          <a:xfrm>
            <a:off x="863600" y="406400"/>
            <a:ext cx="5886450" cy="857250"/>
          </a:xfrm>
        </p:spPr>
        <p:txBody>
          <a:bodyPr/>
          <a:lstStyle/>
          <a:p>
            <a:r>
              <a:rPr lang="de-AT" altLang="de-DE" dirty="0" smtClean="0"/>
              <a:t>Überblick</a:t>
            </a:r>
          </a:p>
        </p:txBody>
      </p:sp>
      <p:sp>
        <p:nvSpPr>
          <p:cNvPr id="36867" name="Rectangle 3"/>
          <p:cNvSpPr>
            <a:spLocks noGrp="1"/>
          </p:cNvSpPr>
          <p:nvPr>
            <p:ph type="body" idx="1"/>
          </p:nvPr>
        </p:nvSpPr>
        <p:spPr>
          <a:xfrm>
            <a:off x="792163" y="1728788"/>
            <a:ext cx="7400925" cy="4076700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de-DE" altLang="de-DE" sz="2000" dirty="0" smtClean="0"/>
              <a:t>Projektidee</a:t>
            </a:r>
          </a:p>
          <a:p>
            <a:pPr lvl="1">
              <a:lnSpc>
                <a:spcPct val="150000"/>
              </a:lnSpc>
            </a:pPr>
            <a:r>
              <a:rPr lang="de-DE" altLang="de-DE" sz="2000" dirty="0" smtClean="0"/>
              <a:t>Library (BASEL)</a:t>
            </a:r>
          </a:p>
          <a:p>
            <a:pPr lvl="1">
              <a:lnSpc>
                <a:spcPct val="150000"/>
              </a:lnSpc>
            </a:pPr>
            <a:r>
              <a:rPr lang="de-DE" altLang="de-DE" sz="2000" dirty="0" smtClean="0"/>
              <a:t>UWP-App</a:t>
            </a:r>
            <a:endParaRPr lang="de-DE" altLang="de-DE" sz="2000" dirty="0" smtClean="0"/>
          </a:p>
          <a:p>
            <a:pPr lvl="1">
              <a:lnSpc>
                <a:spcPct val="150000"/>
              </a:lnSpc>
            </a:pPr>
            <a:r>
              <a:rPr lang="de-DE" altLang="de-DE" sz="2000" dirty="0" err="1" smtClean="0"/>
              <a:t>SliderControl</a:t>
            </a:r>
            <a:endParaRPr lang="de-DE" altLang="de-DE" sz="2000" dirty="0" smtClean="0"/>
          </a:p>
          <a:p>
            <a:pPr lvl="1">
              <a:lnSpc>
                <a:spcPct val="150000"/>
              </a:lnSpc>
            </a:pPr>
            <a:r>
              <a:rPr lang="de-DE" altLang="de-DE" sz="2000" dirty="0" smtClean="0"/>
              <a:t>Erkenntnisse</a:t>
            </a:r>
          </a:p>
          <a:p>
            <a:pPr lvl="1">
              <a:lnSpc>
                <a:spcPct val="150000"/>
              </a:lnSpc>
            </a:pPr>
            <a:endParaRPr lang="de-DE" altLang="de-DE" sz="2000" dirty="0" smtClean="0"/>
          </a:p>
        </p:txBody>
      </p:sp>
      <p:sp>
        <p:nvSpPr>
          <p:cNvPr id="36868" name="Foliennummernplatzhalter 4"/>
          <p:cNvSpPr txBox="1">
            <a:spLocks noGrp="1"/>
          </p:cNvSpPr>
          <p:nvPr/>
        </p:nvSpPr>
        <p:spPr bwMode="auto">
          <a:xfrm>
            <a:off x="6043613" y="6261100"/>
            <a:ext cx="1905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r>
              <a:rPr lang="de-DE" altLang="de-DE" sz="800">
                <a:cs typeface="Arial" panose="020B0604020202020204" pitchFamily="34" charset="0"/>
              </a:rPr>
              <a:t>Seite </a:t>
            </a:r>
            <a:fld id="{9888902D-9954-45D2-9DF3-0417F02462AC}" type="slidenum">
              <a:rPr lang="de-DE" altLang="de-DE" sz="800">
                <a:cs typeface="Arial" panose="020B0604020202020204" pitchFamily="34" charset="0"/>
              </a:rPr>
              <a:pPr algn="r" eaLnBrk="1" hangingPunct="1"/>
              <a:t>2</a:t>
            </a:fld>
            <a:endParaRPr lang="de-DE" altLang="de-DE" sz="800"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/>
          </p:nvPr>
        </p:nvSpPr>
        <p:spPr>
          <a:xfrm>
            <a:off x="863600" y="406400"/>
            <a:ext cx="5886450" cy="857250"/>
          </a:xfrm>
        </p:spPr>
        <p:txBody>
          <a:bodyPr/>
          <a:lstStyle/>
          <a:p>
            <a:r>
              <a:rPr lang="de-AT" altLang="de-DE" dirty="0" smtClean="0"/>
              <a:t>Projektidee</a:t>
            </a:r>
            <a:endParaRPr lang="de-AT" altLang="de-DE" dirty="0" smtClean="0"/>
          </a:p>
        </p:txBody>
      </p:sp>
      <p:sp>
        <p:nvSpPr>
          <p:cNvPr id="36867" name="Rectangle 3"/>
          <p:cNvSpPr>
            <a:spLocks noGrp="1"/>
          </p:cNvSpPr>
          <p:nvPr>
            <p:ph type="body" idx="1"/>
          </p:nvPr>
        </p:nvSpPr>
        <p:spPr>
          <a:xfrm>
            <a:off x="792163" y="1728788"/>
            <a:ext cx="7400925" cy="4076700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de-DE" altLang="de-DE" sz="2000" dirty="0" smtClean="0"/>
              <a:t>Steuerung von MS </a:t>
            </a:r>
            <a:r>
              <a:rPr lang="de-DE" altLang="de-DE" sz="2000" dirty="0" err="1" smtClean="0"/>
              <a:t>Powerpoint</a:t>
            </a:r>
            <a:r>
              <a:rPr lang="de-DE" altLang="de-DE" sz="2000" dirty="0" smtClean="0"/>
              <a:t> mit MS Band</a:t>
            </a:r>
          </a:p>
          <a:p>
            <a:pPr lvl="1">
              <a:lnSpc>
                <a:spcPct val="150000"/>
              </a:lnSpc>
            </a:pPr>
            <a:r>
              <a:rPr lang="de-DE" altLang="de-DE" sz="2000" dirty="0" smtClean="0"/>
              <a:t>Schritte</a:t>
            </a:r>
          </a:p>
          <a:p>
            <a:pPr lvl="2">
              <a:lnSpc>
                <a:spcPct val="150000"/>
              </a:lnSpc>
            </a:pPr>
            <a:r>
              <a:rPr lang="de-DE" altLang="de-DE" sz="2000" dirty="0" smtClean="0"/>
              <a:t>Verbindung von Band und PPT</a:t>
            </a:r>
            <a:r>
              <a:rPr lang="de-DE" altLang="de-DE" sz="2000" dirty="0"/>
              <a:t> </a:t>
            </a:r>
            <a:r>
              <a:rPr lang="de-DE" altLang="de-DE" sz="2000" dirty="0" smtClean="0"/>
              <a:t>mit UWP-App</a:t>
            </a:r>
          </a:p>
          <a:p>
            <a:pPr lvl="3">
              <a:lnSpc>
                <a:spcPct val="150000"/>
              </a:lnSpc>
            </a:pPr>
            <a:r>
              <a:rPr lang="de-DE" altLang="de-DE" sz="2000" dirty="0" smtClean="0"/>
              <a:t>Probleme: </a:t>
            </a:r>
            <a:r>
              <a:rPr lang="de-DE" altLang="de-DE" sz="2000" dirty="0" err="1" smtClean="0"/>
              <a:t>SendKey</a:t>
            </a:r>
            <a:r>
              <a:rPr lang="de-DE" altLang="de-DE" sz="2000" dirty="0" smtClean="0"/>
              <a:t> funktioniert hier nicht (Rechte)</a:t>
            </a:r>
          </a:p>
          <a:p>
            <a:pPr lvl="2">
              <a:lnSpc>
                <a:spcPct val="150000"/>
              </a:lnSpc>
            </a:pPr>
            <a:r>
              <a:rPr lang="de-DE" altLang="de-DE" sz="2000" dirty="0" err="1" smtClean="0"/>
              <a:t>Powerpoint</a:t>
            </a:r>
            <a:r>
              <a:rPr lang="de-DE" altLang="de-DE" sz="2000" dirty="0" smtClean="0"/>
              <a:t>-Addin</a:t>
            </a:r>
          </a:p>
          <a:p>
            <a:pPr lvl="3">
              <a:lnSpc>
                <a:spcPct val="150000"/>
              </a:lnSpc>
            </a:pPr>
            <a:r>
              <a:rPr lang="de-DE" altLang="de-DE" sz="2000" dirty="0" smtClean="0"/>
              <a:t>Probleme: Verbindung mit UWP???</a:t>
            </a:r>
          </a:p>
          <a:p>
            <a:pPr lvl="3">
              <a:lnSpc>
                <a:spcPct val="150000"/>
              </a:lnSpc>
            </a:pPr>
            <a:r>
              <a:rPr lang="de-DE" altLang="de-DE" sz="2000" dirty="0" smtClean="0"/>
              <a:t>Lösung: </a:t>
            </a:r>
            <a:r>
              <a:rPr lang="de-DE" altLang="de-DE" sz="2000" dirty="0" err="1" smtClean="0"/>
              <a:t>AspNet.WebApi.SelfHost</a:t>
            </a:r>
            <a:r>
              <a:rPr lang="de-DE" altLang="de-DE" sz="2000" dirty="0" smtClean="0"/>
              <a:t> (Stellt Controller über REST bereit)</a:t>
            </a:r>
            <a:endParaRPr lang="de-DE" altLang="de-DE" sz="2000" dirty="0" smtClean="0"/>
          </a:p>
          <a:p>
            <a:pPr lvl="1">
              <a:lnSpc>
                <a:spcPct val="150000"/>
              </a:lnSpc>
            </a:pPr>
            <a:endParaRPr lang="de-DE" altLang="de-DE" sz="2000" dirty="0" smtClean="0"/>
          </a:p>
        </p:txBody>
      </p:sp>
      <p:sp>
        <p:nvSpPr>
          <p:cNvPr id="36868" name="Foliennummernplatzhalter 4"/>
          <p:cNvSpPr txBox="1">
            <a:spLocks noGrp="1"/>
          </p:cNvSpPr>
          <p:nvPr/>
        </p:nvSpPr>
        <p:spPr bwMode="auto">
          <a:xfrm>
            <a:off x="6043613" y="6261100"/>
            <a:ext cx="1905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r>
              <a:rPr lang="de-DE" altLang="de-DE" sz="800">
                <a:cs typeface="Arial" panose="020B0604020202020204" pitchFamily="34" charset="0"/>
              </a:rPr>
              <a:t>Seite </a:t>
            </a:r>
            <a:fld id="{9888902D-9954-45D2-9DF3-0417F02462AC}" type="slidenum">
              <a:rPr lang="de-DE" altLang="de-DE" sz="800">
                <a:cs typeface="Arial" panose="020B0604020202020204" pitchFamily="34" charset="0"/>
              </a:rPr>
              <a:pPr algn="r" eaLnBrk="1" hangingPunct="1"/>
              <a:t>3</a:t>
            </a:fld>
            <a:endParaRPr lang="de-DE" altLang="de-DE" sz="80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855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/>
          </p:nvPr>
        </p:nvSpPr>
        <p:spPr>
          <a:xfrm>
            <a:off x="863600" y="406400"/>
            <a:ext cx="5886450" cy="857250"/>
          </a:xfrm>
        </p:spPr>
        <p:txBody>
          <a:bodyPr/>
          <a:lstStyle/>
          <a:p>
            <a:r>
              <a:rPr lang="de-AT" altLang="de-DE" dirty="0" smtClean="0"/>
              <a:t>BASEL</a:t>
            </a:r>
            <a:endParaRPr lang="de-AT" altLang="de-DE" dirty="0" smtClean="0"/>
          </a:p>
        </p:txBody>
      </p:sp>
      <p:sp>
        <p:nvSpPr>
          <p:cNvPr id="36867" name="Rectangle 3"/>
          <p:cNvSpPr>
            <a:spLocks noGrp="1"/>
          </p:cNvSpPr>
          <p:nvPr>
            <p:ph type="body" idx="1"/>
          </p:nvPr>
        </p:nvSpPr>
        <p:spPr>
          <a:xfrm>
            <a:off x="792163" y="1728788"/>
            <a:ext cx="7400925" cy="4076700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de-DE" altLang="de-DE" sz="2000" dirty="0" smtClean="0"/>
              <a:t>Warum nur </a:t>
            </a:r>
            <a:r>
              <a:rPr lang="de-DE" altLang="de-DE" sz="2000" dirty="0" err="1" smtClean="0"/>
              <a:t>Powerpoint</a:t>
            </a:r>
            <a:r>
              <a:rPr lang="de-DE" altLang="de-DE" sz="2000" dirty="0" smtClean="0"/>
              <a:t> mit Band bedienen?</a:t>
            </a:r>
          </a:p>
          <a:p>
            <a:pPr lvl="1">
              <a:lnSpc>
                <a:spcPct val="150000"/>
              </a:lnSpc>
            </a:pPr>
            <a:r>
              <a:rPr lang="de-DE" altLang="de-DE" sz="2000" dirty="0" smtClean="0"/>
              <a:t>Library für Sensorik + Gestenerkennung von MS Band</a:t>
            </a:r>
          </a:p>
          <a:p>
            <a:pPr lvl="1">
              <a:lnSpc>
                <a:spcPct val="150000"/>
              </a:lnSpc>
            </a:pPr>
            <a:r>
              <a:rPr lang="de-DE" altLang="de-DE" sz="2000" dirty="0" smtClean="0"/>
              <a:t>Nutzt Consumer-Producer-Prinzip</a:t>
            </a:r>
          </a:p>
          <a:p>
            <a:pPr lvl="2">
              <a:lnSpc>
                <a:spcPct val="150000"/>
              </a:lnSpc>
            </a:pPr>
            <a:r>
              <a:rPr lang="de-DE" altLang="de-DE" sz="2000" dirty="0" smtClean="0"/>
              <a:t>Band ist Consumer</a:t>
            </a:r>
          </a:p>
          <a:p>
            <a:pPr lvl="2">
              <a:lnSpc>
                <a:spcPct val="150000"/>
              </a:lnSpc>
            </a:pPr>
            <a:r>
              <a:rPr lang="de-DE" altLang="de-DE" sz="2000" dirty="0" smtClean="0"/>
              <a:t>Recorder/Player kann Consumer UND Producer sein</a:t>
            </a:r>
          </a:p>
          <a:p>
            <a:pPr lvl="1">
              <a:lnSpc>
                <a:spcPct val="150000"/>
              </a:lnSpc>
            </a:pPr>
            <a:r>
              <a:rPr lang="de-DE" altLang="de-DE" sz="2000" dirty="0" smtClean="0"/>
              <a:t>Neuimplementierung der Sensorklassen, da </a:t>
            </a:r>
            <a:r>
              <a:rPr lang="de-DE" altLang="de-DE" sz="2000" dirty="0" err="1" smtClean="0"/>
              <a:t>Serialisierung</a:t>
            </a:r>
            <a:r>
              <a:rPr lang="de-DE" altLang="de-DE" sz="2000" dirty="0" smtClean="0"/>
              <a:t> nur konkrete Klassen und keine Interfaces unterstützt</a:t>
            </a:r>
          </a:p>
          <a:p>
            <a:pPr lvl="2">
              <a:lnSpc>
                <a:spcPct val="150000"/>
              </a:lnSpc>
            </a:pPr>
            <a:r>
              <a:rPr lang="de-DE" altLang="de-DE" sz="2000" dirty="0" err="1" smtClean="0"/>
              <a:t>Sensorreadings</a:t>
            </a:r>
            <a:endParaRPr lang="de-DE" altLang="de-DE" sz="2000" dirty="0" smtClean="0"/>
          </a:p>
          <a:p>
            <a:pPr lvl="1">
              <a:lnSpc>
                <a:spcPct val="150000"/>
              </a:lnSpc>
            </a:pPr>
            <a:endParaRPr lang="de-DE" altLang="de-DE" sz="2000" dirty="0" smtClean="0"/>
          </a:p>
        </p:txBody>
      </p:sp>
      <p:sp>
        <p:nvSpPr>
          <p:cNvPr id="36868" name="Foliennummernplatzhalter 4"/>
          <p:cNvSpPr txBox="1">
            <a:spLocks noGrp="1"/>
          </p:cNvSpPr>
          <p:nvPr/>
        </p:nvSpPr>
        <p:spPr bwMode="auto">
          <a:xfrm>
            <a:off x="6043613" y="6261100"/>
            <a:ext cx="1905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r>
              <a:rPr lang="de-DE" altLang="de-DE" sz="800">
                <a:cs typeface="Arial" panose="020B0604020202020204" pitchFamily="34" charset="0"/>
              </a:rPr>
              <a:t>Seite </a:t>
            </a:r>
            <a:fld id="{9888902D-9954-45D2-9DF3-0417F02462AC}" type="slidenum">
              <a:rPr lang="de-DE" altLang="de-DE" sz="800">
                <a:cs typeface="Arial" panose="020B0604020202020204" pitchFamily="34" charset="0"/>
              </a:rPr>
              <a:pPr algn="r" eaLnBrk="1" hangingPunct="1"/>
              <a:t>4</a:t>
            </a:fld>
            <a:endParaRPr lang="de-DE" altLang="de-DE" sz="80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73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/>
          </p:nvPr>
        </p:nvSpPr>
        <p:spPr>
          <a:xfrm>
            <a:off x="863600" y="406400"/>
            <a:ext cx="5886450" cy="857250"/>
          </a:xfrm>
        </p:spPr>
        <p:txBody>
          <a:bodyPr/>
          <a:lstStyle/>
          <a:p>
            <a:r>
              <a:rPr lang="de-AT" altLang="de-DE" dirty="0" smtClean="0"/>
              <a:t>BASEL (2)</a:t>
            </a:r>
            <a:endParaRPr lang="de-AT" altLang="de-DE" dirty="0" smtClean="0"/>
          </a:p>
        </p:txBody>
      </p:sp>
      <p:sp>
        <p:nvSpPr>
          <p:cNvPr id="36867" name="Rectangle 3"/>
          <p:cNvSpPr>
            <a:spLocks noGrp="1"/>
          </p:cNvSpPr>
          <p:nvPr>
            <p:ph type="body" idx="1"/>
          </p:nvPr>
        </p:nvSpPr>
        <p:spPr>
          <a:xfrm>
            <a:off x="792163" y="1728788"/>
            <a:ext cx="7400925" cy="4076700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de-DE" altLang="de-DE" sz="1800" dirty="0" err="1" smtClean="0"/>
              <a:t>Serialisierung</a:t>
            </a:r>
            <a:r>
              <a:rPr lang="de-DE" altLang="de-DE" sz="1800" dirty="0" smtClean="0"/>
              <a:t> mit JSON</a:t>
            </a:r>
          </a:p>
          <a:p>
            <a:pPr lvl="2">
              <a:lnSpc>
                <a:spcPct val="150000"/>
              </a:lnSpc>
            </a:pPr>
            <a:r>
              <a:rPr lang="de-DE" altLang="de-DE" sz="1800" dirty="0" smtClean="0"/>
              <a:t>Könnte ersetzt/erweitert werden</a:t>
            </a:r>
          </a:p>
          <a:p>
            <a:pPr lvl="1">
              <a:lnSpc>
                <a:spcPct val="150000"/>
              </a:lnSpc>
            </a:pPr>
            <a:r>
              <a:rPr lang="de-DE" altLang="de-DE" sz="1800" dirty="0" smtClean="0"/>
              <a:t>Wrapper für Band (Consumer/Producer)</a:t>
            </a:r>
          </a:p>
          <a:p>
            <a:pPr lvl="1">
              <a:lnSpc>
                <a:spcPct val="150000"/>
              </a:lnSpc>
            </a:pPr>
            <a:r>
              <a:rPr lang="de-DE" altLang="de-DE" sz="1800" dirty="0" err="1" smtClean="0"/>
              <a:t>Config</a:t>
            </a:r>
            <a:r>
              <a:rPr lang="de-DE" altLang="de-DE" sz="1800" dirty="0" smtClean="0"/>
              <a:t>: Welche Sensoren sollen genutzt werden</a:t>
            </a:r>
          </a:p>
          <a:p>
            <a:pPr lvl="1">
              <a:lnSpc>
                <a:spcPct val="150000"/>
              </a:lnSpc>
            </a:pPr>
            <a:r>
              <a:rPr lang="de-DE" altLang="de-DE" sz="1800" dirty="0" smtClean="0"/>
              <a:t>Filter für Signale</a:t>
            </a:r>
          </a:p>
          <a:p>
            <a:pPr lvl="1">
              <a:lnSpc>
                <a:spcPct val="150000"/>
              </a:lnSpc>
            </a:pPr>
            <a:r>
              <a:rPr lang="de-DE" altLang="de-DE" sz="1800" dirty="0" err="1" smtClean="0"/>
              <a:t>Geastures</a:t>
            </a:r>
            <a:r>
              <a:rPr lang="de-DE" altLang="de-DE" sz="1800" dirty="0" smtClean="0"/>
              <a:t> (kapselt Readings)</a:t>
            </a:r>
          </a:p>
          <a:p>
            <a:pPr lvl="1">
              <a:lnSpc>
                <a:spcPct val="150000"/>
              </a:lnSpc>
            </a:pPr>
            <a:r>
              <a:rPr lang="de-DE" altLang="de-DE" sz="1800" dirty="0" err="1" smtClean="0"/>
              <a:t>Recognizer</a:t>
            </a:r>
            <a:endParaRPr lang="de-DE" altLang="de-DE" sz="1800" dirty="0" smtClean="0"/>
          </a:p>
          <a:p>
            <a:pPr lvl="2">
              <a:lnSpc>
                <a:spcPct val="150000"/>
              </a:lnSpc>
            </a:pPr>
            <a:r>
              <a:rPr lang="de-DE" altLang="de-DE" sz="1800" dirty="0" err="1" smtClean="0"/>
              <a:t>OneDollar</a:t>
            </a:r>
            <a:r>
              <a:rPr lang="de-DE" altLang="de-DE" sz="1800" dirty="0" smtClean="0"/>
              <a:t> (eher unbrauchbar für  </a:t>
            </a:r>
            <a:r>
              <a:rPr lang="de-DE" altLang="de-DE" sz="1800" dirty="0" err="1" smtClean="0"/>
              <a:t>Acceleration</a:t>
            </a:r>
            <a:r>
              <a:rPr lang="de-DE" altLang="de-DE" sz="1800" dirty="0" smtClean="0"/>
              <a:t>)</a:t>
            </a:r>
          </a:p>
          <a:p>
            <a:pPr lvl="2">
              <a:lnSpc>
                <a:spcPct val="150000"/>
              </a:lnSpc>
            </a:pPr>
            <a:r>
              <a:rPr lang="de-DE" altLang="de-DE" sz="1800" dirty="0" err="1"/>
              <a:t>Uwave</a:t>
            </a:r>
            <a:r>
              <a:rPr lang="de-DE" altLang="de-DE" sz="1800" dirty="0"/>
              <a:t> (</a:t>
            </a:r>
            <a:r>
              <a:rPr lang="de-DE" altLang="de-DE" sz="1800" dirty="0" err="1"/>
              <a:t>by</a:t>
            </a:r>
            <a:r>
              <a:rPr lang="de-DE" altLang="de-DE" sz="1800" dirty="0"/>
              <a:t> </a:t>
            </a:r>
            <a:r>
              <a:rPr lang="de-DE" altLang="de-DE" sz="1800" dirty="0" err="1"/>
              <a:t>Zhen</a:t>
            </a:r>
            <a:r>
              <a:rPr lang="de-DE" altLang="de-DE" sz="1800" dirty="0"/>
              <a:t> </a:t>
            </a:r>
            <a:r>
              <a:rPr lang="de-DE" altLang="de-DE" sz="1800" dirty="0" smtClean="0"/>
              <a:t>WANG (C++))</a:t>
            </a:r>
            <a:endParaRPr lang="de-DE" altLang="de-DE" sz="1800" dirty="0"/>
          </a:p>
          <a:p>
            <a:pPr lvl="1">
              <a:lnSpc>
                <a:spcPct val="150000"/>
              </a:lnSpc>
            </a:pPr>
            <a:endParaRPr lang="de-DE" altLang="de-DE" sz="1800" dirty="0" smtClean="0"/>
          </a:p>
          <a:p>
            <a:pPr lvl="1">
              <a:lnSpc>
                <a:spcPct val="150000"/>
              </a:lnSpc>
            </a:pPr>
            <a:endParaRPr lang="de-DE" altLang="de-DE" sz="1800" dirty="0" smtClean="0"/>
          </a:p>
        </p:txBody>
      </p:sp>
      <p:sp>
        <p:nvSpPr>
          <p:cNvPr id="36868" name="Foliennummernplatzhalter 4"/>
          <p:cNvSpPr txBox="1">
            <a:spLocks noGrp="1"/>
          </p:cNvSpPr>
          <p:nvPr/>
        </p:nvSpPr>
        <p:spPr bwMode="auto">
          <a:xfrm>
            <a:off x="6043613" y="6261100"/>
            <a:ext cx="1905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r>
              <a:rPr lang="de-DE" altLang="de-DE" sz="800">
                <a:cs typeface="Arial" panose="020B0604020202020204" pitchFamily="34" charset="0"/>
              </a:rPr>
              <a:t>Seite </a:t>
            </a:r>
            <a:fld id="{9888902D-9954-45D2-9DF3-0417F02462AC}" type="slidenum">
              <a:rPr lang="de-DE" altLang="de-DE" sz="800">
                <a:cs typeface="Arial" panose="020B0604020202020204" pitchFamily="34" charset="0"/>
              </a:rPr>
              <a:pPr algn="r" eaLnBrk="1" hangingPunct="1"/>
              <a:t>5</a:t>
            </a:fld>
            <a:endParaRPr lang="de-DE" altLang="de-DE" sz="80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30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/>
          </p:nvPr>
        </p:nvSpPr>
        <p:spPr>
          <a:xfrm>
            <a:off x="863600" y="406400"/>
            <a:ext cx="5886450" cy="857250"/>
          </a:xfrm>
        </p:spPr>
        <p:txBody>
          <a:bodyPr/>
          <a:lstStyle/>
          <a:p>
            <a:r>
              <a:rPr lang="de-AT" altLang="de-DE" dirty="0" smtClean="0"/>
              <a:t>BASEL (3)</a:t>
            </a:r>
            <a:endParaRPr lang="de-AT" altLang="de-DE" dirty="0" smtClean="0"/>
          </a:p>
        </p:txBody>
      </p:sp>
      <p:sp>
        <p:nvSpPr>
          <p:cNvPr id="36867" name="Rectangle 3"/>
          <p:cNvSpPr>
            <a:spLocks noGrp="1"/>
          </p:cNvSpPr>
          <p:nvPr>
            <p:ph type="body" idx="1"/>
          </p:nvPr>
        </p:nvSpPr>
        <p:spPr>
          <a:xfrm>
            <a:off x="792163" y="1728788"/>
            <a:ext cx="7400925" cy="4076700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de-DE" altLang="de-DE" sz="1800" dirty="0" err="1" smtClean="0"/>
              <a:t>Detector</a:t>
            </a:r>
            <a:endParaRPr lang="de-DE" altLang="de-DE" sz="1800" dirty="0" smtClean="0"/>
          </a:p>
          <a:p>
            <a:pPr lvl="2">
              <a:lnSpc>
                <a:spcPct val="150000"/>
              </a:lnSpc>
            </a:pPr>
            <a:r>
              <a:rPr lang="de-DE" altLang="de-DE" sz="1800" dirty="0" smtClean="0"/>
              <a:t>Basis für Gestenerkennung (unabhängig vom Sensor)</a:t>
            </a:r>
          </a:p>
          <a:p>
            <a:pPr lvl="2">
              <a:lnSpc>
                <a:spcPct val="150000"/>
              </a:lnSpc>
            </a:pPr>
            <a:r>
              <a:rPr lang="de-DE" altLang="de-DE" sz="1800" dirty="0" err="1" smtClean="0"/>
              <a:t>AccelerometerGestureDetector</a:t>
            </a:r>
            <a:endParaRPr lang="de-DE" altLang="de-DE" sz="1800" dirty="0" smtClean="0"/>
          </a:p>
          <a:p>
            <a:pPr marL="119062" lvl="1" indent="0">
              <a:lnSpc>
                <a:spcPct val="150000"/>
              </a:lnSpc>
              <a:buNone/>
            </a:pPr>
            <a:endParaRPr lang="de-DE" altLang="de-DE" sz="1800" dirty="0"/>
          </a:p>
          <a:p>
            <a:pPr lvl="1">
              <a:lnSpc>
                <a:spcPct val="150000"/>
              </a:lnSpc>
            </a:pPr>
            <a:endParaRPr lang="de-DE" altLang="de-DE" sz="1800" dirty="0"/>
          </a:p>
          <a:p>
            <a:pPr lvl="1">
              <a:lnSpc>
                <a:spcPct val="150000"/>
              </a:lnSpc>
            </a:pPr>
            <a:endParaRPr lang="de-DE" altLang="de-DE" sz="1800" dirty="0" smtClean="0"/>
          </a:p>
          <a:p>
            <a:pPr lvl="1">
              <a:lnSpc>
                <a:spcPct val="150000"/>
              </a:lnSpc>
            </a:pPr>
            <a:endParaRPr lang="de-DE" altLang="de-DE" sz="1800" dirty="0" smtClean="0"/>
          </a:p>
        </p:txBody>
      </p:sp>
      <p:sp>
        <p:nvSpPr>
          <p:cNvPr id="36868" name="Foliennummernplatzhalter 4"/>
          <p:cNvSpPr txBox="1">
            <a:spLocks noGrp="1"/>
          </p:cNvSpPr>
          <p:nvPr/>
        </p:nvSpPr>
        <p:spPr bwMode="auto">
          <a:xfrm>
            <a:off x="6043613" y="6261100"/>
            <a:ext cx="1905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r>
              <a:rPr lang="de-DE" altLang="de-DE" sz="800">
                <a:cs typeface="Arial" panose="020B0604020202020204" pitchFamily="34" charset="0"/>
              </a:rPr>
              <a:t>Seite </a:t>
            </a:r>
            <a:fld id="{9888902D-9954-45D2-9DF3-0417F02462AC}" type="slidenum">
              <a:rPr lang="de-DE" altLang="de-DE" sz="800">
                <a:cs typeface="Arial" panose="020B0604020202020204" pitchFamily="34" charset="0"/>
              </a:rPr>
              <a:pPr algn="r" eaLnBrk="1" hangingPunct="1"/>
              <a:t>6</a:t>
            </a:fld>
            <a:endParaRPr lang="de-DE" altLang="de-DE" sz="800">
              <a:cs typeface="Arial" panose="020B0604020202020204" pitchFamily="34" charset="0"/>
            </a:endParaRPr>
          </a:p>
        </p:txBody>
      </p:sp>
      <p:grpSp>
        <p:nvGrpSpPr>
          <p:cNvPr id="2" name="Gruppieren 1"/>
          <p:cNvGrpSpPr/>
          <p:nvPr/>
        </p:nvGrpSpPr>
        <p:grpSpPr>
          <a:xfrm>
            <a:off x="651052" y="3140968"/>
            <a:ext cx="7953396" cy="3129658"/>
            <a:chOff x="651052" y="1728788"/>
            <a:chExt cx="8492948" cy="4111142"/>
          </a:xfrm>
        </p:grpSpPr>
        <p:sp>
          <p:nvSpPr>
            <p:cNvPr id="5" name="Rectangle 3"/>
            <p:cNvSpPr/>
            <p:nvPr/>
          </p:nvSpPr>
          <p:spPr>
            <a:xfrm>
              <a:off x="651052" y="1728788"/>
              <a:ext cx="8492948" cy="411114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Basel     .</a:t>
              </a:r>
              <a:endParaRPr lang="de-AT" sz="1400" dirty="0"/>
            </a:p>
          </p:txBody>
        </p:sp>
        <p:sp>
          <p:nvSpPr>
            <p:cNvPr id="6" name="Rectangle 4"/>
            <p:cNvSpPr/>
            <p:nvPr/>
          </p:nvSpPr>
          <p:spPr>
            <a:xfrm>
              <a:off x="731518" y="1779993"/>
              <a:ext cx="2962656" cy="3950208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Detection</a:t>
              </a:r>
              <a:endParaRPr lang="de-AT" sz="1400" dirty="0"/>
            </a:p>
          </p:txBody>
        </p:sp>
        <p:sp>
          <p:nvSpPr>
            <p:cNvPr id="7" name="Rectangle 5"/>
            <p:cNvSpPr/>
            <p:nvPr/>
          </p:nvSpPr>
          <p:spPr>
            <a:xfrm>
              <a:off x="5391301" y="4925078"/>
              <a:ext cx="3605684" cy="75391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Filter</a:t>
              </a:r>
              <a:endParaRPr lang="de-AT" sz="1400" dirty="0"/>
            </a:p>
          </p:txBody>
        </p:sp>
        <p:sp>
          <p:nvSpPr>
            <p:cNvPr id="8" name="Rectangle 6"/>
            <p:cNvSpPr/>
            <p:nvPr/>
          </p:nvSpPr>
          <p:spPr>
            <a:xfrm>
              <a:off x="5391301" y="1783090"/>
              <a:ext cx="3605684" cy="3097715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3200" dirty="0"/>
                <a:t>Recording     </a:t>
              </a:r>
              <a:endParaRPr lang="de-AT" sz="1400" dirty="0"/>
            </a:p>
          </p:txBody>
        </p:sp>
        <p:sp>
          <p:nvSpPr>
            <p:cNvPr id="9" name="Rectangle 7"/>
            <p:cNvSpPr/>
            <p:nvPr/>
          </p:nvSpPr>
          <p:spPr>
            <a:xfrm>
              <a:off x="800551" y="4272806"/>
              <a:ext cx="2825394" cy="14061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Detectors</a:t>
              </a:r>
              <a:endParaRPr lang="de-AT" sz="1400" dirty="0"/>
            </a:p>
          </p:txBody>
        </p:sp>
        <p:sp>
          <p:nvSpPr>
            <p:cNvPr id="10" name="Rectangle 8"/>
            <p:cNvSpPr/>
            <p:nvPr/>
          </p:nvSpPr>
          <p:spPr>
            <a:xfrm>
              <a:off x="800551" y="1827363"/>
              <a:ext cx="2825394" cy="14061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Recognizers</a:t>
              </a:r>
              <a:endParaRPr lang="de-AT" sz="1400" dirty="0"/>
            </a:p>
          </p:txBody>
        </p:sp>
        <p:sp>
          <p:nvSpPr>
            <p:cNvPr id="11" name="Rectangle 9"/>
            <p:cNvSpPr/>
            <p:nvPr/>
          </p:nvSpPr>
          <p:spPr>
            <a:xfrm>
              <a:off x="5509248" y="1956396"/>
              <a:ext cx="2157078" cy="87339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Recorder</a:t>
              </a:r>
              <a:endParaRPr lang="de-AT" sz="1400" dirty="0"/>
            </a:p>
          </p:txBody>
        </p:sp>
        <p:sp>
          <p:nvSpPr>
            <p:cNvPr id="12" name="Rectangle 10"/>
            <p:cNvSpPr/>
            <p:nvPr/>
          </p:nvSpPr>
          <p:spPr>
            <a:xfrm>
              <a:off x="5509248" y="3836106"/>
              <a:ext cx="2157079" cy="87339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Player</a:t>
              </a:r>
              <a:endParaRPr lang="de-AT" sz="1400" dirty="0"/>
            </a:p>
          </p:txBody>
        </p:sp>
        <p:sp>
          <p:nvSpPr>
            <p:cNvPr id="13" name="Rectangle 11"/>
            <p:cNvSpPr/>
            <p:nvPr/>
          </p:nvSpPr>
          <p:spPr>
            <a:xfrm rot="5400000">
              <a:off x="7100518" y="2896251"/>
              <a:ext cx="2753109" cy="87339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Persistence</a:t>
              </a:r>
              <a:endParaRPr lang="de-AT" sz="1400" dirty="0"/>
            </a:p>
          </p:txBody>
        </p:sp>
        <p:sp>
          <p:nvSpPr>
            <p:cNvPr id="14" name="Rectangle 12"/>
            <p:cNvSpPr/>
            <p:nvPr/>
          </p:nvSpPr>
          <p:spPr>
            <a:xfrm>
              <a:off x="3795730" y="1827363"/>
              <a:ext cx="1515103" cy="600502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Basel-Configuration</a:t>
              </a:r>
              <a:endParaRPr lang="de-AT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6400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/>
          </p:cNvSpPr>
          <p:nvPr>
            <p:ph type="title"/>
          </p:nvPr>
        </p:nvSpPr>
        <p:spPr>
          <a:xfrm>
            <a:off x="863600" y="406400"/>
            <a:ext cx="5886450" cy="857250"/>
          </a:xfrm>
        </p:spPr>
        <p:txBody>
          <a:bodyPr/>
          <a:lstStyle/>
          <a:p>
            <a:r>
              <a:rPr lang="de-AT" altLang="de-DE" dirty="0" smtClean="0"/>
              <a:t>BASEL (4)</a:t>
            </a:r>
            <a:endParaRPr lang="de-AT" altLang="de-DE" dirty="0" smtClean="0"/>
          </a:p>
        </p:txBody>
      </p:sp>
      <p:sp>
        <p:nvSpPr>
          <p:cNvPr id="36867" name="Rectangle 3"/>
          <p:cNvSpPr>
            <a:spLocks noGrp="1"/>
          </p:cNvSpPr>
          <p:nvPr>
            <p:ph type="body" idx="1"/>
          </p:nvPr>
        </p:nvSpPr>
        <p:spPr>
          <a:xfrm>
            <a:off x="792163" y="1728788"/>
            <a:ext cx="7400925" cy="4076700"/>
          </a:xfrm>
        </p:spPr>
        <p:txBody>
          <a:bodyPr/>
          <a:lstStyle/>
          <a:p>
            <a:pPr lvl="1">
              <a:lnSpc>
                <a:spcPct val="150000"/>
              </a:lnSpc>
            </a:pPr>
            <a:r>
              <a:rPr lang="de-DE" altLang="de-DE" sz="1800" dirty="0" smtClean="0"/>
              <a:t>Persistenz</a:t>
            </a:r>
          </a:p>
          <a:p>
            <a:pPr marL="119062" lvl="1" indent="0">
              <a:lnSpc>
                <a:spcPct val="150000"/>
              </a:lnSpc>
              <a:buNone/>
            </a:pPr>
            <a:endParaRPr lang="de-DE" altLang="de-DE" sz="1800" dirty="0"/>
          </a:p>
          <a:p>
            <a:pPr lvl="1">
              <a:lnSpc>
                <a:spcPct val="150000"/>
              </a:lnSpc>
            </a:pPr>
            <a:endParaRPr lang="de-DE" altLang="de-DE" sz="1800" dirty="0"/>
          </a:p>
          <a:p>
            <a:pPr lvl="1">
              <a:lnSpc>
                <a:spcPct val="150000"/>
              </a:lnSpc>
            </a:pPr>
            <a:endParaRPr lang="de-DE" altLang="de-DE" sz="1800" dirty="0" smtClean="0"/>
          </a:p>
          <a:p>
            <a:pPr lvl="1">
              <a:lnSpc>
                <a:spcPct val="150000"/>
              </a:lnSpc>
            </a:pPr>
            <a:endParaRPr lang="de-DE" altLang="de-DE" sz="1800" dirty="0" smtClean="0"/>
          </a:p>
        </p:txBody>
      </p:sp>
      <p:sp>
        <p:nvSpPr>
          <p:cNvPr id="36868" name="Foliennummernplatzhalter 4"/>
          <p:cNvSpPr txBox="1">
            <a:spLocks noGrp="1"/>
          </p:cNvSpPr>
          <p:nvPr/>
        </p:nvSpPr>
        <p:spPr bwMode="auto">
          <a:xfrm>
            <a:off x="6043613" y="6261100"/>
            <a:ext cx="1905000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/>
            <a:r>
              <a:rPr lang="de-DE" altLang="de-DE" sz="800">
                <a:cs typeface="Arial" panose="020B0604020202020204" pitchFamily="34" charset="0"/>
              </a:rPr>
              <a:t>Seite </a:t>
            </a:r>
            <a:fld id="{9888902D-9954-45D2-9DF3-0417F02462AC}" type="slidenum">
              <a:rPr lang="de-DE" altLang="de-DE" sz="800">
                <a:cs typeface="Arial" panose="020B0604020202020204" pitchFamily="34" charset="0"/>
              </a:rPr>
              <a:pPr algn="r" eaLnBrk="1" hangingPunct="1"/>
              <a:t>7</a:t>
            </a:fld>
            <a:endParaRPr lang="de-DE" altLang="de-DE" sz="800">
              <a:cs typeface="Arial" panose="020B0604020202020204" pitchFamily="34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79512" y="2144398"/>
            <a:ext cx="896448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"$type": 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Basel.Record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, Basel",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Accelerometer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[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"$type": 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Basel.SensorReadings.BaselBandAccelerometerReading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, Basel",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AccelerationX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0.88427734375,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AccelerationY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-0.361328125,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AccelerationZ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-0.2197265625,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Timestamp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"2016-06-21T21:14:31.424092+02:00"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},</a:t>
            </a:r>
          </a:p>
          <a:p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], "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Altimeter":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AmbientLight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"Barometer":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Calories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[],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Contact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Distance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Gsr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Gyroscope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HeartRate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[],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  "Pedometer":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RRInterval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AT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SkinTemperature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": </a:t>
            </a:r>
            <a:r>
              <a:rPr lang="de-AT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[], </a:t>
            </a:r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"UV": []</a:t>
            </a:r>
          </a:p>
          <a:p>
            <a:r>
              <a:rPr lang="de-AT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5164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UWP-App</a:t>
            </a:r>
            <a:endParaRPr lang="de-AT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smtClean="0"/>
              <a:t>Seite </a:t>
            </a:r>
            <a:fld id="{6BC03346-06AD-45B7-BDEF-AAF5B48BEDFC}" type="slidenum">
              <a:rPr lang="de-DE" altLang="de-DE" smtClean="0"/>
              <a:pPr/>
              <a:t>8</a:t>
            </a:fld>
            <a:endParaRPr lang="de-DE" alt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7179" y="1552288"/>
            <a:ext cx="4832399" cy="4429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382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UWP-App (2)</a:t>
            </a:r>
            <a:endParaRPr lang="de-AT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de-DE" altLang="de-DE" smtClean="0"/>
              <a:t>Seite </a:t>
            </a:r>
            <a:fld id="{6BC03346-06AD-45B7-BDEF-AAF5B48BEDFC}" type="slidenum">
              <a:rPr lang="de-DE" altLang="de-DE" smtClean="0"/>
              <a:pPr/>
              <a:t>9</a:t>
            </a:fld>
            <a:endParaRPr lang="de-DE" alt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895" y="1916832"/>
            <a:ext cx="4533105" cy="402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51759"/>
      </p:ext>
    </p:extLst>
  </p:cSld>
  <p:clrMapOvr>
    <a:masterClrMapping/>
  </p:clrMapOvr>
</p:sld>
</file>

<file path=ppt/theme/theme1.xml><?xml version="1.0" encoding="utf-8"?>
<a:theme xmlns:a="http://schemas.openxmlformats.org/drawingml/2006/main" name="FH OÖ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469</Words>
  <Application>Microsoft Office PowerPoint</Application>
  <PresentationFormat>Bildschirmpräsentation (4:3)</PresentationFormat>
  <Paragraphs>110</Paragraphs>
  <Slides>12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6" baseType="lpstr">
      <vt:lpstr>Arial</vt:lpstr>
      <vt:lpstr>Calibri</vt:lpstr>
      <vt:lpstr>Consolas</vt:lpstr>
      <vt:lpstr>FH OÖ</vt:lpstr>
      <vt:lpstr>BAnd SEnsor Library </vt:lpstr>
      <vt:lpstr>Überblick</vt:lpstr>
      <vt:lpstr>Projektidee</vt:lpstr>
      <vt:lpstr>BASEL</vt:lpstr>
      <vt:lpstr>BASEL (2)</vt:lpstr>
      <vt:lpstr>BASEL (3)</vt:lpstr>
      <vt:lpstr>BASEL (4)</vt:lpstr>
      <vt:lpstr>UWP-App</vt:lpstr>
      <vt:lpstr>UWP-App (2)</vt:lpstr>
      <vt:lpstr>SliderControl</vt:lpstr>
      <vt:lpstr>Band Tile</vt:lpstr>
      <vt:lpstr>Erkenntnisse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Gerald</dc:creator>
  <cp:lastModifiedBy>Gerald</cp:lastModifiedBy>
  <cp:revision>207</cp:revision>
  <dcterms:created xsi:type="dcterms:W3CDTF">2009-09-21T07:23:09Z</dcterms:created>
  <dcterms:modified xsi:type="dcterms:W3CDTF">2016-06-23T11:29:02Z</dcterms:modified>
</cp:coreProperties>
</file>